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5448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9"/>
    <p:restoredTop sz="94762"/>
  </p:normalViewPr>
  <p:slideViewPr>
    <p:cSldViewPr snapToGrid="0">
      <p:cViewPr>
        <p:scale>
          <a:sx n="58" d="100"/>
          <a:sy n="58" d="100"/>
        </p:scale>
        <p:origin x="1344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12B9-8AA5-7442-B2A8-16E40C299224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7EA-31A3-BA47-B293-692B66EF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4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12B9-8AA5-7442-B2A8-16E40C299224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7EA-31A3-BA47-B293-692B66EF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6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12B9-8AA5-7442-B2A8-16E40C299224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7EA-31A3-BA47-B293-692B66EF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0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12B9-8AA5-7442-B2A8-16E40C299224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7EA-31A3-BA47-B293-692B66EF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12B9-8AA5-7442-B2A8-16E40C299224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7EA-31A3-BA47-B293-692B66EF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4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12B9-8AA5-7442-B2A8-16E40C299224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7EA-31A3-BA47-B293-692B66EF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9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12B9-8AA5-7442-B2A8-16E40C299224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7EA-31A3-BA47-B293-692B66EF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12B9-8AA5-7442-B2A8-16E40C299224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7EA-31A3-BA47-B293-692B66EF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12B9-8AA5-7442-B2A8-16E40C299224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7EA-31A3-BA47-B293-692B66EF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2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12B9-8AA5-7442-B2A8-16E40C299224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7EA-31A3-BA47-B293-692B66EF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2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12B9-8AA5-7442-B2A8-16E40C299224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7EA-31A3-BA47-B293-692B66EF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2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212B9-8AA5-7442-B2A8-16E40C299224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FF7EA-31A3-BA47-B293-692B66EF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0ACB65D-358F-8295-AFBF-58117FA2F144}"/>
              </a:ext>
            </a:extLst>
          </p:cNvPr>
          <p:cNvSpPr txBox="1"/>
          <p:nvPr/>
        </p:nvSpPr>
        <p:spPr>
          <a:xfrm>
            <a:off x="11612927" y="597293"/>
            <a:ext cx="34058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Montserrat" pitchFamily="2" charset="77"/>
              </a:rPr>
              <a:t>Your Text Here…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F174F5-5F10-8F1C-E93F-B1CF1B216B83}"/>
              </a:ext>
            </a:extLst>
          </p:cNvPr>
          <p:cNvSpPr txBox="1"/>
          <p:nvPr/>
        </p:nvSpPr>
        <p:spPr>
          <a:xfrm>
            <a:off x="7588333" y="3003532"/>
            <a:ext cx="64483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Montserrat" pitchFamily="2" charset="77"/>
              </a:rPr>
              <a:t>Your Text Here…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6F3A1E-7A8E-971F-3D7A-C5ED540910EB}"/>
              </a:ext>
            </a:extLst>
          </p:cNvPr>
          <p:cNvSpPr txBox="1"/>
          <p:nvPr/>
        </p:nvSpPr>
        <p:spPr>
          <a:xfrm>
            <a:off x="2866405" y="4263668"/>
            <a:ext cx="104814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Montserrat" pitchFamily="2" charset="77"/>
              </a:rPr>
              <a:t>Your Text Here…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37C204-D0E7-9F34-A81D-EC1BAE1CA0D8}"/>
              </a:ext>
            </a:extLst>
          </p:cNvPr>
          <p:cNvSpPr txBox="1"/>
          <p:nvPr/>
        </p:nvSpPr>
        <p:spPr>
          <a:xfrm>
            <a:off x="2235531" y="5555416"/>
            <a:ext cx="8915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Montserrat" pitchFamily="2" charset="77"/>
              </a:rPr>
              <a:t>Your Text Here…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EC0F42-0B13-719E-11DA-9021A397391F}"/>
              </a:ext>
            </a:extLst>
          </p:cNvPr>
          <p:cNvSpPr txBox="1"/>
          <p:nvPr/>
        </p:nvSpPr>
        <p:spPr>
          <a:xfrm>
            <a:off x="1289955" y="6705953"/>
            <a:ext cx="136343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Montserrat" pitchFamily="2" charset="77"/>
              </a:rPr>
              <a:t>Your Text Here…</a:t>
            </a:r>
          </a:p>
        </p:txBody>
      </p:sp>
    </p:spTree>
    <p:extLst>
      <p:ext uri="{BB962C8B-B14F-4D97-AF65-F5344CB8AC3E}">
        <p14:creationId xmlns:p14="http://schemas.microsoft.com/office/powerpoint/2010/main" val="1168510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</TotalTime>
  <Words>20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Janssens (He/Him/His)</dc:creator>
  <cp:lastModifiedBy>Steve Janssens (He/Him/His)</cp:lastModifiedBy>
  <cp:revision>4</cp:revision>
  <dcterms:created xsi:type="dcterms:W3CDTF">2023-12-15T17:03:35Z</dcterms:created>
  <dcterms:modified xsi:type="dcterms:W3CDTF">2023-12-15T17:38:38Z</dcterms:modified>
</cp:coreProperties>
</file>